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KV" ContentType="video/unknown"/>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67" r:id="rId4"/>
    <p:sldId id="257" r:id="rId5"/>
    <p:sldId id="258" r:id="rId6"/>
    <p:sldId id="259" r:id="rId7"/>
    <p:sldId id="260" r:id="rId8"/>
    <p:sldId id="261" r:id="rId9"/>
    <p:sldId id="269" r:id="rId10"/>
    <p:sldId id="265" r:id="rId11"/>
    <p:sldId id="270" r:id="rId12"/>
    <p:sldId id="271"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90" d="100"/>
          <a:sy n="90" d="100"/>
        </p:scale>
        <p:origin x="-18"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media1.MP4>
</file>

<file path=ppt/media/media2.MKV>
</file>

<file path=ppt/media/media3.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133E5B8A-4EF8-4C48-BBAF-BDDF298C2095}" type="datetimeFigureOut">
              <a:rPr lang="en-US" smtClean="0"/>
              <a:t>11/15/2018</a:t>
            </a:fld>
            <a:endParaRPr lang="en-US"/>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BF878E8C-B413-4651-8120-4B52BDE47DFC}" type="slidenum">
              <a:rPr lang="en-US" smtClean="0"/>
              <a:t>‹#›</a:t>
            </a:fld>
            <a:endParaRPr lang="en-US"/>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1159175747"/>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3E5B8A-4EF8-4C48-BBAF-BDDF298C2095}"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731226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133E5B8A-4EF8-4C48-BBAF-BDDF298C2095}" type="datetimeFigureOut">
              <a:rPr lang="en-US" smtClean="0"/>
              <a:t>11/15/2018</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BF878E8C-B413-4651-8120-4B52BDE47DFC}" type="slidenum">
              <a:rPr lang="en-US" smtClean="0"/>
              <a:t>‹#›</a:t>
            </a:fld>
            <a:endParaRPr lang="en-US"/>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828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3E5B8A-4EF8-4C48-BBAF-BDDF298C2095}" type="datetimeFigureOut">
              <a:rPr lang="en-US" smtClean="0"/>
              <a:t>11/15/2018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3786095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133E5B8A-4EF8-4C48-BBAF-BDDF298C2095}" type="datetimeFigureOut">
              <a:rPr lang="en-US" smtClean="0"/>
              <a:t>11/15/2018</a:t>
            </a:fld>
            <a:endParaRPr lang="en-US"/>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BF878E8C-B413-4651-8120-4B52BDE47DFC}" type="slidenum">
              <a:rPr lang="en-US" smtClean="0"/>
              <a:t>‹#›</a:t>
            </a:fld>
            <a:endParaRPr lang="en-US"/>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4163462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33E5B8A-4EF8-4C48-BBAF-BDDF298C2095}" type="datetimeFigureOut">
              <a:rPr lang="en-US" smtClean="0"/>
              <a:t>11/15/2018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2876891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33E5B8A-4EF8-4C48-BBAF-BDDF298C2095}" type="datetimeFigureOut">
              <a:rPr lang="en-US" smtClean="0"/>
              <a:t>11/15/2018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1305919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33E5B8A-4EF8-4C48-BBAF-BDDF298C2095}" type="datetimeFigureOut">
              <a:rPr lang="en-US" smtClean="0"/>
              <a:t>11/15/2018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693971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133E5B8A-4EF8-4C48-BBAF-BDDF298C2095}" type="datetimeFigureOut">
              <a:rPr lang="en-US" smtClean="0"/>
              <a:t>11/15/2018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878E8C-B413-4651-8120-4B52BDE47DFC}" type="slidenum">
              <a:rPr lang="en-US" smtClean="0"/>
              <a:t>‹#›</a:t>
            </a:fld>
            <a:endParaRPr lang="en-US"/>
          </a:p>
        </p:txBody>
      </p:sp>
    </p:spTree>
    <p:extLst>
      <p:ext uri="{BB962C8B-B14F-4D97-AF65-F5344CB8AC3E}">
        <p14:creationId xmlns:p14="http://schemas.microsoft.com/office/powerpoint/2010/main" val="1226316852"/>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smtClean="0"/>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133E5B8A-4EF8-4C48-BBAF-BDDF298C2095}" type="datetimeFigureOut">
              <a:rPr lang="en-US" smtClean="0"/>
              <a:t>11/15/2018</a:t>
            </a:fld>
            <a:endParaRPr lang="en-US"/>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BF878E8C-B413-4651-8120-4B52BDE47DFC}" type="slidenum">
              <a:rPr lang="en-US" smtClean="0"/>
              <a:t>‹#›</a:t>
            </a:fld>
            <a:endParaRPr lang="en-US"/>
          </a:p>
        </p:txBody>
      </p:sp>
    </p:spTree>
    <p:extLst>
      <p:ext uri="{BB962C8B-B14F-4D97-AF65-F5344CB8AC3E}">
        <p14:creationId xmlns:p14="http://schemas.microsoft.com/office/powerpoint/2010/main" val="75221203"/>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133E5B8A-4EF8-4C48-BBAF-BDDF298C2095}" type="datetimeFigureOut">
              <a:rPr lang="en-US" smtClean="0"/>
              <a:t>11/15/2018</a:t>
            </a:fld>
            <a:endParaRPr lang="en-US"/>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BF878E8C-B413-4651-8120-4B52BDE47DFC}" type="slidenum">
              <a:rPr lang="en-US" smtClean="0"/>
              <a:t>‹#›</a:t>
            </a:fld>
            <a:endParaRPr lang="en-US"/>
          </a:p>
        </p:txBody>
      </p:sp>
    </p:spTree>
    <p:extLst>
      <p:ext uri="{BB962C8B-B14F-4D97-AF65-F5344CB8AC3E}">
        <p14:creationId xmlns:p14="http://schemas.microsoft.com/office/powerpoint/2010/main" val="4118303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133E5B8A-4EF8-4C48-BBAF-BDDF298C2095}" type="datetimeFigureOut">
              <a:rPr lang="en-US" smtClean="0"/>
              <a:t>11/15/2018</a:t>
            </a:fld>
            <a:endParaRPr lang="en-US"/>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BF878E8C-B413-4651-8120-4B52BDE47DFC}" type="slidenum">
              <a:rPr lang="en-US" smtClean="0"/>
              <a:t>‹#›</a:t>
            </a:fld>
            <a:endParaRPr lang="en-US"/>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2357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3.MKV"/><Relationship Id="rId1" Type="http://schemas.microsoft.com/office/2007/relationships/media" Target="../media/media3.MKV"/><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54569" y="2343956"/>
            <a:ext cx="9453094" cy="1484626"/>
          </a:xfrm>
        </p:spPr>
        <p:txBody>
          <a:bodyPr>
            <a:noAutofit/>
          </a:bodyPr>
          <a:lstStyle/>
          <a:p>
            <a:r>
              <a:rPr lang="en-US" sz="5400" b="1" dirty="0" smtClean="0"/>
              <a:t>Barriers to effective Communication</a:t>
            </a:r>
            <a:endParaRPr lang="en-US" sz="5400" b="1" dirty="0"/>
          </a:p>
        </p:txBody>
      </p:sp>
    </p:spTree>
    <p:extLst>
      <p:ext uri="{BB962C8B-B14F-4D97-AF65-F5344CB8AC3E}">
        <p14:creationId xmlns:p14="http://schemas.microsoft.com/office/powerpoint/2010/main" val="26754642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4406" y="2229719"/>
            <a:ext cx="10042896" cy="1560716"/>
          </a:xfrm>
        </p:spPr>
        <p:txBody>
          <a:bodyPr>
            <a:normAutofit fontScale="90000"/>
          </a:bodyPr>
          <a:lstStyle/>
          <a:p>
            <a:pPr>
              <a:lnSpc>
                <a:spcPct val="150000"/>
              </a:lnSpc>
            </a:pPr>
            <a:r>
              <a:rPr lang="en-US" b="1" dirty="0" smtClean="0"/>
              <a:t>Cultural and Language differences</a:t>
            </a:r>
            <a:r>
              <a:rPr lang="en-US" dirty="0"/>
              <a:t>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sz="3200" dirty="0"/>
              <a:t/>
            </a:r>
            <a:br>
              <a:rPr lang="en-US" sz="3200" dirty="0"/>
            </a:br>
            <a:r>
              <a:rPr lang="en-US" sz="3200" dirty="0"/>
              <a:t/>
            </a:r>
            <a:br>
              <a:rPr lang="en-US" sz="3200" dirty="0"/>
            </a:b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9224779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Communication Barriers in workplace - YouTub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28825" y="1143000"/>
            <a:ext cx="8134350" cy="4572000"/>
          </a:xfrm>
          <a:prstGeom prst="rect">
            <a:avLst/>
          </a:prstGeom>
        </p:spPr>
      </p:pic>
    </p:spTree>
    <p:extLst>
      <p:ext uri="{BB962C8B-B14F-4D97-AF65-F5344CB8AC3E}">
        <p14:creationId xmlns:p14="http://schemas.microsoft.com/office/powerpoint/2010/main" val="10716344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5459" y="2229719"/>
            <a:ext cx="11111843" cy="1560716"/>
          </a:xfrm>
        </p:spPr>
        <p:txBody>
          <a:bodyPr>
            <a:normAutofit fontScale="90000"/>
          </a:bodyPr>
          <a:lstStyle/>
          <a:p>
            <a:pPr>
              <a:lnSpc>
                <a:spcPct val="150000"/>
              </a:lnSpc>
            </a:pPr>
            <a:r>
              <a:rPr lang="en-US" b="1" dirty="0"/>
              <a:t>P</a:t>
            </a:r>
            <a:r>
              <a:rPr lang="en-US" b="1" dirty="0" smtClean="0"/>
              <a:t>roblems </a:t>
            </a:r>
            <a:r>
              <a:rPr lang="en-US" b="1" dirty="0"/>
              <a:t>with technology or equipment.</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sz="3200" dirty="0"/>
              <a:t/>
            </a:r>
            <a:br>
              <a:rPr lang="en-US" sz="3200" dirty="0"/>
            </a:br>
            <a:r>
              <a:rPr lang="en-US" sz="3200" dirty="0"/>
              <a:t/>
            </a:r>
            <a:br>
              <a:rPr lang="en-US" sz="3200" dirty="0"/>
            </a:b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40556674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5459" y="2229719"/>
            <a:ext cx="11111843" cy="1560716"/>
          </a:xfrm>
        </p:spPr>
        <p:txBody>
          <a:bodyPr>
            <a:normAutofit fontScale="90000"/>
          </a:bodyPr>
          <a:lstStyle/>
          <a:p>
            <a:pPr algn="ctr">
              <a:lnSpc>
                <a:spcPct val="150000"/>
              </a:lnSpc>
            </a:pPr>
            <a:r>
              <a:rPr lang="en-US" sz="5300" b="1" dirty="0"/>
              <a:t>P</a:t>
            </a:r>
            <a:r>
              <a:rPr lang="en-US" sz="5300" b="1" dirty="0" smtClean="0"/>
              <a:t>oor </a:t>
            </a:r>
            <a:r>
              <a:rPr lang="en-US" sz="5300" b="1" dirty="0"/>
              <a:t>listening skills</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sz="3200" dirty="0"/>
              <a:t/>
            </a:r>
            <a:br>
              <a:rPr lang="en-US" sz="3200" dirty="0"/>
            </a:br>
            <a:r>
              <a:rPr lang="en-US" sz="3200" dirty="0"/>
              <a:t/>
            </a:r>
            <a:br>
              <a:rPr lang="en-US" sz="3200" dirty="0"/>
            </a:b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37903984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 name="Communication Barriers - YouTub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3791" y="147301"/>
            <a:ext cx="10968507" cy="6169785"/>
          </a:xfrm>
          <a:prstGeom prst="rect">
            <a:avLst/>
          </a:prstGeom>
        </p:spPr>
      </p:pic>
    </p:spTree>
    <p:extLst>
      <p:ext uri="{BB962C8B-B14F-4D97-AF65-F5344CB8AC3E}">
        <p14:creationId xmlns:p14="http://schemas.microsoft.com/office/powerpoint/2010/main" val="6263378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7029" y="2410023"/>
            <a:ext cx="8770571" cy="1560716"/>
          </a:xfrm>
        </p:spPr>
        <p:txBody>
          <a:bodyPr>
            <a:normAutofit fontScale="90000"/>
          </a:bodyPr>
          <a:lstStyle/>
          <a:p>
            <a:pPr>
              <a:lnSpc>
                <a:spcPct val="150000"/>
              </a:lnSpc>
            </a:pPr>
            <a:r>
              <a:rPr lang="en-US" b="1" dirty="0"/>
              <a:t>The use of </a:t>
            </a:r>
            <a:r>
              <a:rPr lang="en-US" b="1" dirty="0" smtClean="0"/>
              <a:t>jargon</a:t>
            </a:r>
            <a:r>
              <a:rPr lang="en-US" dirty="0" smtClean="0"/>
              <a:t/>
            </a:r>
            <a:br>
              <a:rPr lang="en-US" dirty="0" smtClean="0"/>
            </a:br>
            <a:r>
              <a:rPr lang="en-US" dirty="0" smtClean="0"/>
              <a:t>Over-complicated</a:t>
            </a:r>
            <a:r>
              <a:rPr lang="en-US" dirty="0"/>
              <a:t>, unfamiliar and/or technical terms.</a:t>
            </a:r>
            <a:br>
              <a:rPr lang="en-US" dirty="0"/>
            </a:br>
            <a:r>
              <a:rPr lang="en-US" dirty="0"/>
              <a:t/>
            </a:r>
            <a:br>
              <a:rPr lang="en-US" dirty="0"/>
            </a:br>
            <a:endParaRPr lang="en-US" dirty="0"/>
          </a:p>
        </p:txBody>
      </p:sp>
    </p:spTree>
    <p:extLst>
      <p:ext uri="{BB962C8B-B14F-4D97-AF65-F5344CB8AC3E}">
        <p14:creationId xmlns:p14="http://schemas.microsoft.com/office/powerpoint/2010/main" val="22079748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062" y="1263804"/>
            <a:ext cx="11539471" cy="1560716"/>
          </a:xfrm>
        </p:spPr>
        <p:txBody>
          <a:bodyPr>
            <a:normAutofit fontScale="90000"/>
          </a:bodyPr>
          <a:lstStyle/>
          <a:p>
            <a:pPr>
              <a:lnSpc>
                <a:spcPct val="150000"/>
              </a:lnSpc>
            </a:pPr>
            <a:r>
              <a:rPr lang="en-US" sz="3600" dirty="0" smtClean="0"/>
              <a:t>1. </a:t>
            </a:r>
            <a:r>
              <a:rPr lang="en-US" sz="3600" b="1" dirty="0" smtClean="0"/>
              <a:t>FYI</a:t>
            </a:r>
            <a:r>
              <a:rPr lang="en-US" sz="3600" dirty="0" smtClean="0"/>
              <a:t> I want to inform you that </a:t>
            </a:r>
            <a:r>
              <a:rPr lang="en-US" sz="3600" b="1" dirty="0" smtClean="0"/>
              <a:t>ASAP</a:t>
            </a:r>
            <a:r>
              <a:rPr lang="en-US" sz="3600" dirty="0" smtClean="0"/>
              <a:t> you need to pass your resignation letter or else they will consider as </a:t>
            </a:r>
            <a:r>
              <a:rPr lang="en-US" sz="3600" b="1" dirty="0" smtClean="0"/>
              <a:t>AWOL.</a:t>
            </a:r>
            <a:r>
              <a:rPr lang="en-US" sz="3600" dirty="0" smtClean="0"/>
              <a:t/>
            </a:r>
            <a:br>
              <a:rPr lang="en-US" sz="3600" dirty="0" smtClean="0"/>
            </a:br>
            <a:r>
              <a:rPr lang="en-US" sz="3600" dirty="0" smtClean="0"/>
              <a:t>2. She was on </a:t>
            </a:r>
            <a:r>
              <a:rPr lang="en-US" sz="3600" b="1" dirty="0" smtClean="0"/>
              <a:t>cloud nine </a:t>
            </a:r>
            <a:r>
              <a:rPr lang="en-US" sz="3600" dirty="0" smtClean="0"/>
              <a:t>after the results were declared</a:t>
            </a:r>
            <a:br>
              <a:rPr lang="en-US" sz="3600" dirty="0" smtClean="0"/>
            </a:br>
            <a:r>
              <a:rPr lang="en-US" sz="3600" dirty="0" smtClean="0"/>
              <a:t>3. Let’s discuss </a:t>
            </a:r>
            <a:r>
              <a:rPr lang="en-US" sz="3600" b="1" dirty="0" smtClean="0"/>
              <a:t>ear to ear</a:t>
            </a:r>
            <a:r>
              <a:rPr lang="en-US" sz="3600" dirty="0" smtClean="0"/>
              <a:t/>
            </a:r>
            <a:br>
              <a:rPr lang="en-US" sz="3600" dirty="0" smtClean="0"/>
            </a:br>
            <a:r>
              <a:rPr lang="en-US" sz="3600" dirty="0" smtClean="0"/>
              <a:t>4. </a:t>
            </a:r>
            <a:r>
              <a:rPr lang="en-US" sz="3600" b="1" dirty="0" smtClean="0"/>
              <a:t>Poker face</a:t>
            </a:r>
            <a:r>
              <a:rPr lang="en-US" sz="3600" dirty="0" smtClean="0"/>
              <a:t/>
            </a:r>
            <a:br>
              <a:rPr lang="en-US" sz="3600" dirty="0" smtClean="0"/>
            </a:br>
            <a:r>
              <a:rPr lang="en-US" sz="3600" dirty="0" smtClean="0"/>
              <a:t>5. They need the help of </a:t>
            </a:r>
            <a:r>
              <a:rPr lang="en-US" sz="3600" b="1" dirty="0" smtClean="0"/>
              <a:t>CSI</a:t>
            </a:r>
            <a:r>
              <a:rPr lang="en-US" sz="3600" dirty="0" smtClean="0"/>
              <a:t> to solve the criminal case.</a:t>
            </a:r>
            <a:br>
              <a:rPr lang="en-US" sz="3600" dirty="0" smtClean="0"/>
            </a:br>
            <a:r>
              <a:rPr lang="en-US" sz="3600" dirty="0" smtClean="0"/>
              <a:t>6. </a:t>
            </a:r>
            <a:r>
              <a:rPr lang="en-US" sz="3600" b="1" dirty="0" smtClean="0"/>
              <a:t>FAQ</a:t>
            </a:r>
            <a:r>
              <a:rPr lang="en-US" b="1" dirty="0" smtClean="0"/>
              <a:t/>
            </a:r>
            <a:br>
              <a:rPr lang="en-US" b="1" dirty="0" smtClean="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2704276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3049" y="1997898"/>
            <a:ext cx="9156878" cy="1560716"/>
          </a:xfrm>
        </p:spPr>
        <p:txBody>
          <a:bodyPr>
            <a:normAutofit fontScale="90000"/>
          </a:bodyPr>
          <a:lstStyle/>
          <a:p>
            <a:pPr>
              <a:lnSpc>
                <a:spcPct val="150000"/>
              </a:lnSpc>
            </a:pPr>
            <a:r>
              <a:rPr lang="en-US" sz="4900" b="1" dirty="0"/>
              <a:t>Emotional </a:t>
            </a:r>
            <a:r>
              <a:rPr lang="en-US" sz="4900" b="1" dirty="0" smtClean="0"/>
              <a:t>barriers</a:t>
            </a:r>
            <a:br>
              <a:rPr lang="en-US" sz="4900" b="1" dirty="0" smtClean="0"/>
            </a:br>
            <a:r>
              <a:rPr lang="en-US" sz="4900" b="1" dirty="0" smtClean="0"/>
              <a:t>-Anger</a:t>
            </a:r>
            <a:br>
              <a:rPr lang="en-US" sz="4900" b="1" dirty="0" smtClean="0"/>
            </a:br>
            <a:r>
              <a:rPr lang="en-US" sz="4900" b="1" dirty="0" smtClean="0"/>
              <a:t>-Pride</a:t>
            </a:r>
            <a:br>
              <a:rPr lang="en-US" sz="4900" b="1" dirty="0" smtClean="0"/>
            </a:br>
            <a:r>
              <a:rPr lang="en-US" sz="4900" b="1" dirty="0" smtClean="0"/>
              <a:t>-Anxiousness</a:t>
            </a:r>
            <a:r>
              <a:rPr lang="en-US" sz="4000" b="1" dirty="0" smtClean="0"/>
              <a:t/>
            </a:r>
            <a:br>
              <a:rPr lang="en-US" sz="4000" b="1" dirty="0" smtClean="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1414190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87899" y="2229719"/>
            <a:ext cx="8922434" cy="1560716"/>
          </a:xfrm>
        </p:spPr>
        <p:txBody>
          <a:bodyPr>
            <a:normAutofit fontScale="90000"/>
          </a:bodyPr>
          <a:lstStyle/>
          <a:p>
            <a:pPr>
              <a:lnSpc>
                <a:spcPct val="150000"/>
              </a:lnSpc>
            </a:pPr>
            <a:r>
              <a:rPr lang="en-US" b="1" dirty="0"/>
              <a:t>Lack of attention, interest, distractions, or </a:t>
            </a:r>
            <a:r>
              <a:rPr lang="en-US" b="1" dirty="0" smtClean="0"/>
              <a:t>unimportance </a:t>
            </a:r>
            <a:r>
              <a:rPr lang="en-US" b="1" dirty="0"/>
              <a:t>to the receiver.</a:t>
            </a: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26804111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491" y="2255477"/>
            <a:ext cx="11281893" cy="1560716"/>
          </a:xfrm>
        </p:spPr>
        <p:txBody>
          <a:bodyPr>
            <a:normAutofit fontScale="90000"/>
          </a:bodyPr>
          <a:lstStyle/>
          <a:p>
            <a:pPr>
              <a:lnSpc>
                <a:spcPct val="150000"/>
              </a:lnSpc>
            </a:pPr>
            <a:r>
              <a:rPr lang="en-US" b="1" dirty="0"/>
              <a:t>Differences in perception </a:t>
            </a:r>
            <a:r>
              <a:rPr lang="en-US" b="1" dirty="0" smtClean="0"/>
              <a:t>and viewpoint</a:t>
            </a:r>
            <a:r>
              <a:rPr lang="en-US" b="1" dirty="0"/>
              <a:t>.</a:t>
            </a:r>
            <a:r>
              <a:rPr lang="en-US" sz="3200" dirty="0"/>
              <a:t/>
            </a:r>
            <a:br>
              <a:rPr lang="en-US" sz="3200" dirty="0"/>
            </a:br>
            <a:r>
              <a:rPr lang="en-US" sz="3200" dirty="0"/>
              <a:t/>
            </a:r>
            <a:br>
              <a:rPr lang="en-US" sz="3200" dirty="0"/>
            </a:b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39511179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7888" y="2281235"/>
            <a:ext cx="8922434" cy="1560716"/>
          </a:xfrm>
        </p:spPr>
        <p:txBody>
          <a:bodyPr>
            <a:normAutofit fontScale="90000"/>
          </a:bodyPr>
          <a:lstStyle/>
          <a:p>
            <a:pPr>
              <a:lnSpc>
                <a:spcPct val="150000"/>
              </a:lnSpc>
            </a:pPr>
            <a:r>
              <a:rPr lang="en-US" dirty="0"/>
              <a:t>Physical </a:t>
            </a:r>
            <a:r>
              <a:rPr lang="en-US" dirty="0" smtClean="0"/>
              <a:t>Barriers </a:t>
            </a:r>
            <a:r>
              <a:rPr lang="en-US" dirty="0"/>
              <a:t>such </a:t>
            </a:r>
            <a:r>
              <a:rPr lang="en-US" dirty="0" smtClean="0"/>
              <a:t>as:</a:t>
            </a:r>
            <a:br>
              <a:rPr lang="en-US" dirty="0" smtClean="0"/>
            </a:br>
            <a:r>
              <a:rPr lang="en-US" dirty="0" smtClean="0"/>
              <a:t>hearing </a:t>
            </a:r>
            <a:r>
              <a:rPr lang="en-US" dirty="0"/>
              <a:t>problems </a:t>
            </a:r>
            <a:r>
              <a:rPr lang="en-US" dirty="0" smtClean="0"/>
              <a:t/>
            </a:r>
            <a:br>
              <a:rPr lang="en-US" dirty="0" smtClean="0"/>
            </a:br>
            <a:r>
              <a:rPr lang="en-US" dirty="0" smtClean="0"/>
              <a:t>Non-verbal or </a:t>
            </a:r>
            <a:r>
              <a:rPr lang="en-US" dirty="0"/>
              <a:t>speech difficulties.</a:t>
            </a:r>
            <a:br>
              <a:rPr lang="en-US" dirty="0"/>
            </a:br>
            <a:r>
              <a:rPr lang="en-US" dirty="0"/>
              <a:t/>
            </a:r>
            <a:br>
              <a:rPr lang="en-US" dirty="0"/>
            </a:br>
            <a:r>
              <a:rPr lang="en-US" sz="3200" dirty="0"/>
              <a:t/>
            </a:r>
            <a:br>
              <a:rPr lang="en-US" sz="3200" dirty="0"/>
            </a:br>
            <a:r>
              <a:rPr lang="en-US" sz="3200" dirty="0"/>
              <a:t/>
            </a:r>
            <a:br>
              <a:rPr lang="en-US" sz="3200" dirty="0"/>
            </a:br>
            <a:r>
              <a:rPr lang="en-US" sz="3600" dirty="0"/>
              <a:t/>
            </a:r>
            <a:br>
              <a:rPr lang="en-US" sz="3600" dirty="0"/>
            </a:br>
            <a:r>
              <a:rPr lang="en-US" sz="4000" dirty="0"/>
              <a:t/>
            </a:r>
            <a:br>
              <a:rPr lang="en-US" sz="4000" dirty="0"/>
            </a:br>
            <a:r>
              <a:rPr lang="en-US" dirty="0"/>
              <a:t/>
            </a:r>
            <a:br>
              <a:rPr lang="en-US" dirty="0"/>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27023055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Nonverbal Communication- Gestures - YouTube_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84126" y="318752"/>
            <a:ext cx="8134350" cy="4572000"/>
          </a:xfrm>
          <a:prstGeom prst="rect">
            <a:avLst/>
          </a:prstGeom>
        </p:spPr>
      </p:pic>
    </p:spTree>
    <p:extLst>
      <p:ext uri="{BB962C8B-B14F-4D97-AF65-F5344CB8AC3E}">
        <p14:creationId xmlns:p14="http://schemas.microsoft.com/office/powerpoint/2010/main" val="41115417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emplate>TM10001104[[fn=Feathered]]</Template>
  <TotalTime>1242</TotalTime>
  <Words>73</Words>
  <Application>Microsoft Office PowerPoint</Application>
  <PresentationFormat>Widescreen</PresentationFormat>
  <Paragraphs>10</Paragraphs>
  <Slides>13</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Century Schoolbook</vt:lpstr>
      <vt:lpstr>Corbel</vt:lpstr>
      <vt:lpstr>Feathered</vt:lpstr>
      <vt:lpstr>Barriers to effective Communication</vt:lpstr>
      <vt:lpstr>PowerPoint Presentation</vt:lpstr>
      <vt:lpstr>The use of jargon Over-complicated, unfamiliar and/or technical terms.  </vt:lpstr>
      <vt:lpstr>1. FYI I want to inform you that ASAP you need to pass your resignation letter or else they will consider as AWOL. 2. She was on cloud nine after the results were declared 3. Let’s discuss ear to ear 4. Poker face 5. They need the help of CSI to solve the criminal case. 6. FAQ   </vt:lpstr>
      <vt:lpstr>Emotional barriers -Anger -Pride -Anxiousness     </vt:lpstr>
      <vt:lpstr>Lack of attention, interest, distractions, or unimportance to the receiver.     </vt:lpstr>
      <vt:lpstr>Differences in perception and viewpoint.       </vt:lpstr>
      <vt:lpstr>Physical Barriers such as: hearing problems  Non-verbal or speech difficulties.         </vt:lpstr>
      <vt:lpstr>PowerPoint Presentation</vt:lpstr>
      <vt:lpstr>Cultural and Language differences                  </vt:lpstr>
      <vt:lpstr>PowerPoint Presentation</vt:lpstr>
      <vt:lpstr>Problems with technology or equipment.                  </vt:lpstr>
      <vt:lpstr>Poor listening skills                   </vt:lpstr>
    </vt:vector>
  </TitlesOfParts>
  <Company>diakov.net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Barriers of Communication</dc:title>
  <dc:creator>jongki song</dc:creator>
  <cp:lastModifiedBy>jongki song</cp:lastModifiedBy>
  <cp:revision>20</cp:revision>
  <dcterms:created xsi:type="dcterms:W3CDTF">2018-11-14T06:48:36Z</dcterms:created>
  <dcterms:modified xsi:type="dcterms:W3CDTF">2018-11-15T07:34:07Z</dcterms:modified>
</cp:coreProperties>
</file>